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76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3BF71-F55C-41F7-BF96-EDFF7B3F1E8A}" v="2956" dt="2019-05-04T12:46:59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564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F8EFB-D6BE-4249-9EC0-DF032016EE7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98FE35D-49EB-4F1E-BECC-A6F13EE3E5CC}">
      <dgm:prSet/>
      <dgm:spPr/>
      <dgm:t>
        <a:bodyPr/>
        <a:lstStyle/>
        <a:p>
          <a:r>
            <a:rPr lang="zh-CN"/>
            <a:t>标识符就是程序员给他们所写的类、方法、变量等起的名字。</a:t>
          </a:r>
          <a:endParaRPr lang="en-US"/>
        </a:p>
      </dgm:t>
    </dgm:pt>
    <dgm:pt modelId="{B2204FF0-0C66-464C-99C4-086539321722}" type="parTrans" cxnId="{4FFA301F-6170-4CBC-B971-18054AC01B20}">
      <dgm:prSet/>
      <dgm:spPr/>
      <dgm:t>
        <a:bodyPr/>
        <a:lstStyle/>
        <a:p>
          <a:endParaRPr lang="en-US"/>
        </a:p>
      </dgm:t>
    </dgm:pt>
    <dgm:pt modelId="{636BABA2-57B5-4F1D-B2AE-B007A249CE1B}" type="sibTrans" cxnId="{4FFA301F-6170-4CBC-B971-18054AC01B20}">
      <dgm:prSet/>
      <dgm:spPr/>
      <dgm:t>
        <a:bodyPr/>
        <a:lstStyle/>
        <a:p>
          <a:endParaRPr lang="en-US"/>
        </a:p>
      </dgm:t>
    </dgm:pt>
    <dgm:pt modelId="{5699223A-81D5-43F1-9879-F72287CEF4F5}">
      <dgm:prSet/>
      <dgm:spPr/>
      <dgm:t>
        <a:bodyPr/>
        <a:lstStyle/>
        <a:p>
          <a:r>
            <a:rPr lang="zh-CN"/>
            <a:t>标识符必须是一个完整的单词，它由</a:t>
          </a:r>
          <a:r>
            <a:rPr lang="en-US"/>
            <a:t>Unicode</a:t>
          </a:r>
          <a:r>
            <a:rPr lang="zh-CN"/>
            <a:t>字符组成，并且由字母或者下划线开头。</a:t>
          </a:r>
          <a:endParaRPr lang="en-US"/>
        </a:p>
      </dgm:t>
    </dgm:pt>
    <dgm:pt modelId="{D0A7CF02-6C1B-4C75-B62C-790C31380D76}" type="parTrans" cxnId="{8561B620-0151-4526-B49D-5742EF600104}">
      <dgm:prSet/>
      <dgm:spPr/>
      <dgm:t>
        <a:bodyPr/>
        <a:lstStyle/>
        <a:p>
          <a:endParaRPr lang="en-US"/>
        </a:p>
      </dgm:t>
    </dgm:pt>
    <dgm:pt modelId="{98C6DF0C-2257-47A6-9003-D63AEAC7D5DD}" type="sibTrans" cxnId="{8561B620-0151-4526-B49D-5742EF600104}">
      <dgm:prSet/>
      <dgm:spPr/>
      <dgm:t>
        <a:bodyPr/>
        <a:lstStyle/>
        <a:p>
          <a:endParaRPr lang="en-US"/>
        </a:p>
      </dgm:t>
    </dgm:pt>
    <dgm:pt modelId="{5918D982-87E8-4B32-A5DF-38C6167102D9}" type="pres">
      <dgm:prSet presAssocID="{D27F8EFB-D6BE-4249-9EC0-DF032016EE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B68B7B-7A5F-4797-BD5B-BA70C20D5CA7}" type="pres">
      <dgm:prSet presAssocID="{998FE35D-49EB-4F1E-BECC-A6F13EE3E5CC}" presName="hierRoot1" presStyleCnt="0"/>
      <dgm:spPr/>
    </dgm:pt>
    <dgm:pt modelId="{AFB7D6FA-59BE-49BD-8C16-C146D3717CE7}" type="pres">
      <dgm:prSet presAssocID="{998FE35D-49EB-4F1E-BECC-A6F13EE3E5CC}" presName="composite" presStyleCnt="0"/>
      <dgm:spPr/>
    </dgm:pt>
    <dgm:pt modelId="{9F88F27A-40E6-4173-9750-7C51A0BE3FFA}" type="pres">
      <dgm:prSet presAssocID="{998FE35D-49EB-4F1E-BECC-A6F13EE3E5CC}" presName="background" presStyleLbl="node0" presStyleIdx="0" presStyleCnt="2"/>
      <dgm:spPr/>
    </dgm:pt>
    <dgm:pt modelId="{37F57A6C-EEA8-40ED-A8B8-4B54ABD60144}" type="pres">
      <dgm:prSet presAssocID="{998FE35D-49EB-4F1E-BECC-A6F13EE3E5CC}" presName="text" presStyleLbl="fgAcc0" presStyleIdx="0" presStyleCnt="2">
        <dgm:presLayoutVars>
          <dgm:chPref val="3"/>
        </dgm:presLayoutVars>
      </dgm:prSet>
      <dgm:spPr/>
    </dgm:pt>
    <dgm:pt modelId="{31E38936-B065-412C-A56E-52E988BB53BC}" type="pres">
      <dgm:prSet presAssocID="{998FE35D-49EB-4F1E-BECC-A6F13EE3E5CC}" presName="hierChild2" presStyleCnt="0"/>
      <dgm:spPr/>
    </dgm:pt>
    <dgm:pt modelId="{157E8527-E16D-4344-B2A2-5B8DF8B88D56}" type="pres">
      <dgm:prSet presAssocID="{5699223A-81D5-43F1-9879-F72287CEF4F5}" presName="hierRoot1" presStyleCnt="0"/>
      <dgm:spPr/>
    </dgm:pt>
    <dgm:pt modelId="{52B5E98C-D3D2-4B74-9FEA-167AC5E15EBE}" type="pres">
      <dgm:prSet presAssocID="{5699223A-81D5-43F1-9879-F72287CEF4F5}" presName="composite" presStyleCnt="0"/>
      <dgm:spPr/>
    </dgm:pt>
    <dgm:pt modelId="{BCBA48C8-7900-4686-A095-87056947ECF7}" type="pres">
      <dgm:prSet presAssocID="{5699223A-81D5-43F1-9879-F72287CEF4F5}" presName="background" presStyleLbl="node0" presStyleIdx="1" presStyleCnt="2"/>
      <dgm:spPr/>
    </dgm:pt>
    <dgm:pt modelId="{FB7E349C-51E8-49D2-B459-BB8AB8F214D7}" type="pres">
      <dgm:prSet presAssocID="{5699223A-81D5-43F1-9879-F72287CEF4F5}" presName="text" presStyleLbl="fgAcc0" presStyleIdx="1" presStyleCnt="2">
        <dgm:presLayoutVars>
          <dgm:chPref val="3"/>
        </dgm:presLayoutVars>
      </dgm:prSet>
      <dgm:spPr/>
    </dgm:pt>
    <dgm:pt modelId="{8BB62A25-06BB-432C-88AC-92E94D6BDCE9}" type="pres">
      <dgm:prSet presAssocID="{5699223A-81D5-43F1-9879-F72287CEF4F5}" presName="hierChild2" presStyleCnt="0"/>
      <dgm:spPr/>
    </dgm:pt>
  </dgm:ptLst>
  <dgm:cxnLst>
    <dgm:cxn modelId="{4FFA301F-6170-4CBC-B971-18054AC01B20}" srcId="{D27F8EFB-D6BE-4249-9EC0-DF032016EE7C}" destId="{998FE35D-49EB-4F1E-BECC-A6F13EE3E5CC}" srcOrd="0" destOrd="0" parTransId="{B2204FF0-0C66-464C-99C4-086539321722}" sibTransId="{636BABA2-57B5-4F1D-B2AE-B007A249CE1B}"/>
    <dgm:cxn modelId="{8561B620-0151-4526-B49D-5742EF600104}" srcId="{D27F8EFB-D6BE-4249-9EC0-DF032016EE7C}" destId="{5699223A-81D5-43F1-9879-F72287CEF4F5}" srcOrd="1" destOrd="0" parTransId="{D0A7CF02-6C1B-4C75-B62C-790C31380D76}" sibTransId="{98C6DF0C-2257-47A6-9003-D63AEAC7D5DD}"/>
    <dgm:cxn modelId="{E9990697-9B4B-4E49-AD2A-6477791AC58C}" type="presOf" srcId="{998FE35D-49EB-4F1E-BECC-A6F13EE3E5CC}" destId="{37F57A6C-EEA8-40ED-A8B8-4B54ABD60144}" srcOrd="0" destOrd="0" presId="urn:microsoft.com/office/officeart/2005/8/layout/hierarchy1"/>
    <dgm:cxn modelId="{A430B7D5-CFE6-4DDB-93E4-FA33FEE236C2}" type="presOf" srcId="{D27F8EFB-D6BE-4249-9EC0-DF032016EE7C}" destId="{5918D982-87E8-4B32-A5DF-38C6167102D9}" srcOrd="0" destOrd="0" presId="urn:microsoft.com/office/officeart/2005/8/layout/hierarchy1"/>
    <dgm:cxn modelId="{470BC8D9-07D1-40FE-A800-3216A5602E71}" type="presOf" srcId="{5699223A-81D5-43F1-9879-F72287CEF4F5}" destId="{FB7E349C-51E8-49D2-B459-BB8AB8F214D7}" srcOrd="0" destOrd="0" presId="urn:microsoft.com/office/officeart/2005/8/layout/hierarchy1"/>
    <dgm:cxn modelId="{EBFFD6AF-78A2-4C07-B1AC-F0A5202FB612}" type="presParOf" srcId="{5918D982-87E8-4B32-A5DF-38C6167102D9}" destId="{95B68B7B-7A5F-4797-BD5B-BA70C20D5CA7}" srcOrd="0" destOrd="0" presId="urn:microsoft.com/office/officeart/2005/8/layout/hierarchy1"/>
    <dgm:cxn modelId="{BC9C6F2E-113F-4040-95A6-D2D1F7508FB1}" type="presParOf" srcId="{95B68B7B-7A5F-4797-BD5B-BA70C20D5CA7}" destId="{AFB7D6FA-59BE-49BD-8C16-C146D3717CE7}" srcOrd="0" destOrd="0" presId="urn:microsoft.com/office/officeart/2005/8/layout/hierarchy1"/>
    <dgm:cxn modelId="{80A48ADD-2BEA-425E-94A2-259B5D712723}" type="presParOf" srcId="{AFB7D6FA-59BE-49BD-8C16-C146D3717CE7}" destId="{9F88F27A-40E6-4173-9750-7C51A0BE3FFA}" srcOrd="0" destOrd="0" presId="urn:microsoft.com/office/officeart/2005/8/layout/hierarchy1"/>
    <dgm:cxn modelId="{1ABC2DC9-69A7-4928-A5D2-EB96ED708DC9}" type="presParOf" srcId="{AFB7D6FA-59BE-49BD-8C16-C146D3717CE7}" destId="{37F57A6C-EEA8-40ED-A8B8-4B54ABD60144}" srcOrd="1" destOrd="0" presId="urn:microsoft.com/office/officeart/2005/8/layout/hierarchy1"/>
    <dgm:cxn modelId="{D2A1924D-227D-4686-9739-F316A723C17A}" type="presParOf" srcId="{95B68B7B-7A5F-4797-BD5B-BA70C20D5CA7}" destId="{31E38936-B065-412C-A56E-52E988BB53BC}" srcOrd="1" destOrd="0" presId="urn:microsoft.com/office/officeart/2005/8/layout/hierarchy1"/>
    <dgm:cxn modelId="{7E35152C-2D5D-4905-B568-F4028CE09BC6}" type="presParOf" srcId="{5918D982-87E8-4B32-A5DF-38C6167102D9}" destId="{157E8527-E16D-4344-B2A2-5B8DF8B88D56}" srcOrd="1" destOrd="0" presId="urn:microsoft.com/office/officeart/2005/8/layout/hierarchy1"/>
    <dgm:cxn modelId="{F8912FD2-E684-40AF-834B-96BB75CA3469}" type="presParOf" srcId="{157E8527-E16D-4344-B2A2-5B8DF8B88D56}" destId="{52B5E98C-D3D2-4B74-9FEA-167AC5E15EBE}" srcOrd="0" destOrd="0" presId="urn:microsoft.com/office/officeart/2005/8/layout/hierarchy1"/>
    <dgm:cxn modelId="{5D1DBB78-1E5C-47EF-8E90-59D14D442315}" type="presParOf" srcId="{52B5E98C-D3D2-4B74-9FEA-167AC5E15EBE}" destId="{BCBA48C8-7900-4686-A095-87056947ECF7}" srcOrd="0" destOrd="0" presId="urn:microsoft.com/office/officeart/2005/8/layout/hierarchy1"/>
    <dgm:cxn modelId="{A2D5170F-F541-4632-A4C9-AAE14F0FA1E9}" type="presParOf" srcId="{52B5E98C-D3D2-4B74-9FEA-167AC5E15EBE}" destId="{FB7E349C-51E8-49D2-B459-BB8AB8F214D7}" srcOrd="1" destOrd="0" presId="urn:microsoft.com/office/officeart/2005/8/layout/hierarchy1"/>
    <dgm:cxn modelId="{0D32C63C-FA08-40E6-A795-24187EDB7FF5}" type="presParOf" srcId="{157E8527-E16D-4344-B2A2-5B8DF8B88D56}" destId="{8BB62A25-06BB-432C-88AC-92E94D6BDCE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256CD8-BF16-4C5B-ABC3-7AB20CB19BDD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4AF0DD7-3738-4614-8EB4-40DDB59D9FD1}">
      <dgm:prSet/>
      <dgm:spPr/>
      <dgm:t>
        <a:bodyPr/>
        <a:lstStyle/>
        <a:p>
          <a:r>
            <a:rPr lang="zh-CN"/>
            <a:t>关键字就是对编译器有特殊意义的一些名字。</a:t>
          </a:r>
          <a:endParaRPr lang="en-US"/>
        </a:p>
      </dgm:t>
    </dgm:pt>
    <dgm:pt modelId="{FFD723F2-E9E0-45D4-B5F1-E606C9C1D7D5}" type="parTrans" cxnId="{927BF7D4-02BF-4D21-9E2B-14B3BB2C4CFB}">
      <dgm:prSet/>
      <dgm:spPr/>
      <dgm:t>
        <a:bodyPr/>
        <a:lstStyle/>
        <a:p>
          <a:endParaRPr lang="en-US"/>
        </a:p>
      </dgm:t>
    </dgm:pt>
    <dgm:pt modelId="{A2025B69-7BF1-47DC-8E77-63708F2DB84A}" type="sibTrans" cxnId="{927BF7D4-02BF-4D21-9E2B-14B3BB2C4CFB}">
      <dgm:prSet/>
      <dgm:spPr/>
      <dgm:t>
        <a:bodyPr/>
        <a:lstStyle/>
        <a:p>
          <a:endParaRPr lang="en-US"/>
        </a:p>
      </dgm:t>
    </dgm:pt>
    <dgm:pt modelId="{8AAAABAD-4CFF-4377-BA60-E692539FF8A8}">
      <dgm:prSet/>
      <dgm:spPr/>
      <dgm:t>
        <a:bodyPr/>
        <a:lstStyle/>
        <a:p>
          <a:r>
            <a:rPr lang="en-US"/>
            <a:t>using, class, static, void, int</a:t>
          </a:r>
        </a:p>
      </dgm:t>
    </dgm:pt>
    <dgm:pt modelId="{B6020215-0D10-4136-9178-25B1741FC640}" type="parTrans" cxnId="{30E44F48-CE0D-4092-8C05-AD7B295B04A0}">
      <dgm:prSet/>
      <dgm:spPr/>
      <dgm:t>
        <a:bodyPr/>
        <a:lstStyle/>
        <a:p>
          <a:endParaRPr lang="en-US"/>
        </a:p>
      </dgm:t>
    </dgm:pt>
    <dgm:pt modelId="{4F68F211-63B1-4827-83D2-C84B4A17BF80}" type="sibTrans" cxnId="{30E44F48-CE0D-4092-8C05-AD7B295B04A0}">
      <dgm:prSet/>
      <dgm:spPr/>
      <dgm:t>
        <a:bodyPr/>
        <a:lstStyle/>
        <a:p>
          <a:endParaRPr lang="en-US"/>
        </a:p>
      </dgm:t>
    </dgm:pt>
    <dgm:pt modelId="{C9AA5785-C730-49B1-AFEE-535D505C193A}">
      <dgm:prSet/>
      <dgm:spPr/>
      <dgm:t>
        <a:bodyPr/>
        <a:lstStyle/>
        <a:p>
          <a:r>
            <a:rPr lang="zh-CN"/>
            <a:t>大部分关键字都是保留的，意思就是你不可以把它们当作标识符来用。</a:t>
          </a:r>
          <a:endParaRPr lang="en-US"/>
        </a:p>
      </dgm:t>
    </dgm:pt>
    <dgm:pt modelId="{48FBBED8-0B70-41EA-8691-B220AF114BDE}" type="parTrans" cxnId="{1D62AF65-E734-402B-A296-6B57676D771B}">
      <dgm:prSet/>
      <dgm:spPr/>
      <dgm:t>
        <a:bodyPr/>
        <a:lstStyle/>
        <a:p>
          <a:endParaRPr lang="en-US"/>
        </a:p>
      </dgm:t>
    </dgm:pt>
    <dgm:pt modelId="{8EC406E6-1195-4EB2-85CB-28D08009B4C8}" type="sibTrans" cxnId="{1D62AF65-E734-402B-A296-6B57676D771B}">
      <dgm:prSet/>
      <dgm:spPr/>
      <dgm:t>
        <a:bodyPr/>
        <a:lstStyle/>
        <a:p>
          <a:endParaRPr lang="en-US"/>
        </a:p>
      </dgm:t>
    </dgm:pt>
    <dgm:pt modelId="{4B3DC024-DEA2-4EC4-B7FA-779F7F492732}" type="pres">
      <dgm:prSet presAssocID="{F4256CD8-BF16-4C5B-ABC3-7AB20CB19BDD}" presName="Name0" presStyleCnt="0">
        <dgm:presLayoutVars>
          <dgm:dir/>
          <dgm:animLvl val="lvl"/>
          <dgm:resizeHandles val="exact"/>
        </dgm:presLayoutVars>
      </dgm:prSet>
      <dgm:spPr/>
    </dgm:pt>
    <dgm:pt modelId="{0F262EAD-9027-4C4A-A512-4D1AE364F4BA}" type="pres">
      <dgm:prSet presAssocID="{A4AF0DD7-3738-4614-8EB4-40DDB59D9FD1}" presName="composite" presStyleCnt="0"/>
      <dgm:spPr/>
    </dgm:pt>
    <dgm:pt modelId="{F85B181C-D533-4358-A8FE-38A7027E75AB}" type="pres">
      <dgm:prSet presAssocID="{A4AF0DD7-3738-4614-8EB4-40DDB59D9FD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FD275CC-85D0-424B-A037-D1544E573991}" type="pres">
      <dgm:prSet presAssocID="{A4AF0DD7-3738-4614-8EB4-40DDB59D9FD1}" presName="desTx" presStyleLbl="alignAccFollowNode1" presStyleIdx="0" presStyleCnt="2">
        <dgm:presLayoutVars>
          <dgm:bulletEnabled val="1"/>
        </dgm:presLayoutVars>
      </dgm:prSet>
      <dgm:spPr/>
    </dgm:pt>
    <dgm:pt modelId="{B69B8AFA-2A81-4E90-B41B-937661BD7EF3}" type="pres">
      <dgm:prSet presAssocID="{A2025B69-7BF1-47DC-8E77-63708F2DB84A}" presName="space" presStyleCnt="0"/>
      <dgm:spPr/>
    </dgm:pt>
    <dgm:pt modelId="{583F09C4-5A84-4A47-A21F-B1424E189772}" type="pres">
      <dgm:prSet presAssocID="{C9AA5785-C730-49B1-AFEE-535D505C193A}" presName="composite" presStyleCnt="0"/>
      <dgm:spPr/>
    </dgm:pt>
    <dgm:pt modelId="{C7E6919A-84B5-4D53-B5AB-E973E3C323EA}" type="pres">
      <dgm:prSet presAssocID="{C9AA5785-C730-49B1-AFEE-535D505C193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19790F4-E9ED-4B23-BF3C-200DD6D7C756}" type="pres">
      <dgm:prSet presAssocID="{C9AA5785-C730-49B1-AFEE-535D505C193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E3A7A28-B45E-4F4D-B244-A5F47D592C9F}" type="presOf" srcId="{8AAAABAD-4CFF-4377-BA60-E692539FF8A8}" destId="{2FD275CC-85D0-424B-A037-D1544E573991}" srcOrd="0" destOrd="0" presId="urn:microsoft.com/office/officeart/2005/8/layout/hList1"/>
    <dgm:cxn modelId="{132E0661-38DB-4958-83C8-23087048556A}" type="presOf" srcId="{C9AA5785-C730-49B1-AFEE-535D505C193A}" destId="{C7E6919A-84B5-4D53-B5AB-E973E3C323EA}" srcOrd="0" destOrd="0" presId="urn:microsoft.com/office/officeart/2005/8/layout/hList1"/>
    <dgm:cxn modelId="{4A39A441-4DAA-410E-8D08-0330169141A1}" type="presOf" srcId="{F4256CD8-BF16-4C5B-ABC3-7AB20CB19BDD}" destId="{4B3DC024-DEA2-4EC4-B7FA-779F7F492732}" srcOrd="0" destOrd="0" presId="urn:microsoft.com/office/officeart/2005/8/layout/hList1"/>
    <dgm:cxn modelId="{1D62AF65-E734-402B-A296-6B57676D771B}" srcId="{F4256CD8-BF16-4C5B-ABC3-7AB20CB19BDD}" destId="{C9AA5785-C730-49B1-AFEE-535D505C193A}" srcOrd="1" destOrd="0" parTransId="{48FBBED8-0B70-41EA-8691-B220AF114BDE}" sibTransId="{8EC406E6-1195-4EB2-85CB-28D08009B4C8}"/>
    <dgm:cxn modelId="{18C6E365-BB99-48D8-9690-697BE24928FC}" type="presOf" srcId="{A4AF0DD7-3738-4614-8EB4-40DDB59D9FD1}" destId="{F85B181C-D533-4358-A8FE-38A7027E75AB}" srcOrd="0" destOrd="0" presId="urn:microsoft.com/office/officeart/2005/8/layout/hList1"/>
    <dgm:cxn modelId="{30E44F48-CE0D-4092-8C05-AD7B295B04A0}" srcId="{A4AF0DD7-3738-4614-8EB4-40DDB59D9FD1}" destId="{8AAAABAD-4CFF-4377-BA60-E692539FF8A8}" srcOrd="0" destOrd="0" parTransId="{B6020215-0D10-4136-9178-25B1741FC640}" sibTransId="{4F68F211-63B1-4827-83D2-C84B4A17BF80}"/>
    <dgm:cxn modelId="{927BF7D4-02BF-4D21-9E2B-14B3BB2C4CFB}" srcId="{F4256CD8-BF16-4C5B-ABC3-7AB20CB19BDD}" destId="{A4AF0DD7-3738-4614-8EB4-40DDB59D9FD1}" srcOrd="0" destOrd="0" parTransId="{FFD723F2-E9E0-45D4-B5F1-E606C9C1D7D5}" sibTransId="{A2025B69-7BF1-47DC-8E77-63708F2DB84A}"/>
    <dgm:cxn modelId="{148C360C-9A0C-44E5-983B-3E7C45EB92F2}" type="presParOf" srcId="{4B3DC024-DEA2-4EC4-B7FA-779F7F492732}" destId="{0F262EAD-9027-4C4A-A512-4D1AE364F4BA}" srcOrd="0" destOrd="0" presId="urn:microsoft.com/office/officeart/2005/8/layout/hList1"/>
    <dgm:cxn modelId="{F629F6A3-7B21-4354-B102-A074EF84E566}" type="presParOf" srcId="{0F262EAD-9027-4C4A-A512-4D1AE364F4BA}" destId="{F85B181C-D533-4358-A8FE-38A7027E75AB}" srcOrd="0" destOrd="0" presId="urn:microsoft.com/office/officeart/2005/8/layout/hList1"/>
    <dgm:cxn modelId="{73F4B266-34E5-49A5-BAA0-DAA18CDED920}" type="presParOf" srcId="{0F262EAD-9027-4C4A-A512-4D1AE364F4BA}" destId="{2FD275CC-85D0-424B-A037-D1544E573991}" srcOrd="1" destOrd="0" presId="urn:microsoft.com/office/officeart/2005/8/layout/hList1"/>
    <dgm:cxn modelId="{F8E997F6-0E39-41FD-845E-BF58FB45890C}" type="presParOf" srcId="{4B3DC024-DEA2-4EC4-B7FA-779F7F492732}" destId="{B69B8AFA-2A81-4E90-B41B-937661BD7EF3}" srcOrd="1" destOrd="0" presId="urn:microsoft.com/office/officeart/2005/8/layout/hList1"/>
    <dgm:cxn modelId="{D36A2CE9-4768-44CF-BDD7-9E947D00BBA2}" type="presParOf" srcId="{4B3DC024-DEA2-4EC4-B7FA-779F7F492732}" destId="{583F09C4-5A84-4A47-A21F-B1424E189772}" srcOrd="2" destOrd="0" presId="urn:microsoft.com/office/officeart/2005/8/layout/hList1"/>
    <dgm:cxn modelId="{ED7CD1D3-7CF2-40AB-B2F8-BEF5CB7AC385}" type="presParOf" srcId="{583F09C4-5A84-4A47-A21F-B1424E189772}" destId="{C7E6919A-84B5-4D53-B5AB-E973E3C323EA}" srcOrd="0" destOrd="0" presId="urn:microsoft.com/office/officeart/2005/8/layout/hList1"/>
    <dgm:cxn modelId="{96FD878E-02BA-4EA2-815A-9BFA353B0862}" type="presParOf" srcId="{583F09C4-5A84-4A47-A21F-B1424E189772}" destId="{019790F4-E9ED-4B23-BF3C-200DD6D7C75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4CD923-55ED-4AE9-9C53-C14E1DFFA776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7DD1F0-96C9-4575-81BF-E2EE346BF24C}">
      <dgm:prSet/>
      <dgm:spPr/>
      <dgm:t>
        <a:bodyPr/>
        <a:lstStyle/>
        <a:p>
          <a:r>
            <a:rPr lang="zh-CN"/>
            <a:t>单行注释 </a:t>
          </a:r>
          <a:endParaRPr lang="en-US"/>
        </a:p>
      </dgm:t>
    </dgm:pt>
    <dgm:pt modelId="{46F8A270-DE1E-4E3C-962B-B4E9BD5F54C0}" type="parTrans" cxnId="{DD388C04-9A59-4545-8DE5-14A8231B0EE3}">
      <dgm:prSet/>
      <dgm:spPr/>
      <dgm:t>
        <a:bodyPr/>
        <a:lstStyle/>
        <a:p>
          <a:endParaRPr lang="en-US"/>
        </a:p>
      </dgm:t>
    </dgm:pt>
    <dgm:pt modelId="{B81E83CF-C80A-41A5-A1AC-4114D6531D80}" type="sibTrans" cxnId="{DD388C04-9A59-4545-8DE5-14A8231B0EE3}">
      <dgm:prSet/>
      <dgm:spPr/>
      <dgm:t>
        <a:bodyPr/>
        <a:lstStyle/>
        <a:p>
          <a:endParaRPr lang="en-US"/>
        </a:p>
      </dgm:t>
    </dgm:pt>
    <dgm:pt modelId="{01B26F77-F46F-496A-B292-A4DA276F0EE5}">
      <dgm:prSet/>
      <dgm:spPr/>
      <dgm:t>
        <a:bodyPr/>
        <a:lstStyle/>
        <a:p>
          <a:r>
            <a:rPr lang="en-US"/>
            <a:t>// xxx</a:t>
          </a:r>
        </a:p>
      </dgm:t>
    </dgm:pt>
    <dgm:pt modelId="{B6E29F4D-AB96-46F0-8805-42D92C387166}" type="parTrans" cxnId="{C9760E17-D488-42D0-81DC-0D5E8831B07F}">
      <dgm:prSet/>
      <dgm:spPr/>
      <dgm:t>
        <a:bodyPr/>
        <a:lstStyle/>
        <a:p>
          <a:endParaRPr lang="en-US"/>
        </a:p>
      </dgm:t>
    </dgm:pt>
    <dgm:pt modelId="{48BF3D97-E61A-4C63-A060-EAB645773A47}" type="sibTrans" cxnId="{C9760E17-D488-42D0-81DC-0D5E8831B07F}">
      <dgm:prSet/>
      <dgm:spPr/>
      <dgm:t>
        <a:bodyPr/>
        <a:lstStyle/>
        <a:p>
          <a:endParaRPr lang="en-US"/>
        </a:p>
      </dgm:t>
    </dgm:pt>
    <dgm:pt modelId="{059CEE14-2983-4F4B-9F4B-D7ADCF39559D}">
      <dgm:prSet/>
      <dgm:spPr/>
      <dgm:t>
        <a:bodyPr/>
        <a:lstStyle/>
        <a:p>
          <a:r>
            <a:rPr lang="zh-CN"/>
            <a:t>多行注释 </a:t>
          </a:r>
          <a:endParaRPr lang="en-US"/>
        </a:p>
      </dgm:t>
    </dgm:pt>
    <dgm:pt modelId="{251B04CD-C91A-45FC-AC24-097045FD40F2}" type="parTrans" cxnId="{4D4DCC05-45FA-4C57-85B6-AE189A86D11F}">
      <dgm:prSet/>
      <dgm:spPr/>
      <dgm:t>
        <a:bodyPr/>
        <a:lstStyle/>
        <a:p>
          <a:endParaRPr lang="en-US"/>
        </a:p>
      </dgm:t>
    </dgm:pt>
    <dgm:pt modelId="{D74C6757-B8A0-40C5-A9B7-19A1F2EE4F6D}" type="sibTrans" cxnId="{4D4DCC05-45FA-4C57-85B6-AE189A86D11F}">
      <dgm:prSet/>
      <dgm:spPr/>
      <dgm:t>
        <a:bodyPr/>
        <a:lstStyle/>
        <a:p>
          <a:endParaRPr lang="en-US"/>
        </a:p>
      </dgm:t>
    </dgm:pt>
    <dgm:pt modelId="{75187583-88F0-4C6E-8F0B-A6603B8F49D7}">
      <dgm:prSet/>
      <dgm:spPr/>
      <dgm:t>
        <a:bodyPr/>
        <a:lstStyle/>
        <a:p>
          <a:r>
            <a:rPr lang="en-US" dirty="0"/>
            <a:t>/*  ….</a:t>
          </a:r>
        </a:p>
      </dgm:t>
    </dgm:pt>
    <dgm:pt modelId="{E502249D-7C8C-4988-ACCA-7463D369CD25}" type="parTrans" cxnId="{3AAB889B-FEC8-40A1-A813-410B0815AD42}">
      <dgm:prSet/>
      <dgm:spPr/>
      <dgm:t>
        <a:bodyPr/>
        <a:lstStyle/>
        <a:p>
          <a:endParaRPr lang="en-US"/>
        </a:p>
      </dgm:t>
    </dgm:pt>
    <dgm:pt modelId="{AD5207DD-98DB-4709-930F-4CBCCE18B9A6}" type="sibTrans" cxnId="{3AAB889B-FEC8-40A1-A813-410B0815AD42}">
      <dgm:prSet/>
      <dgm:spPr/>
      <dgm:t>
        <a:bodyPr/>
        <a:lstStyle/>
        <a:p>
          <a:endParaRPr lang="en-US"/>
        </a:p>
      </dgm:t>
    </dgm:pt>
    <dgm:pt modelId="{DC040BB3-D948-4463-A0A5-066809E216D9}">
      <dgm:prSet/>
      <dgm:spPr/>
      <dgm:t>
        <a:bodyPr/>
        <a:lstStyle/>
        <a:p>
          <a:r>
            <a:rPr lang="en-US" dirty="0"/>
            <a:t>  …. */</a:t>
          </a:r>
        </a:p>
      </dgm:t>
    </dgm:pt>
    <dgm:pt modelId="{392517D8-438B-483D-8A8B-540279F2835D}" type="parTrans" cxnId="{945FD827-2C16-4725-9BD2-DE52CAEC1510}">
      <dgm:prSet/>
      <dgm:spPr/>
      <dgm:t>
        <a:bodyPr/>
        <a:lstStyle/>
        <a:p>
          <a:endParaRPr lang="en-US"/>
        </a:p>
      </dgm:t>
    </dgm:pt>
    <dgm:pt modelId="{8B576AD4-8ECD-4745-BAD8-316E3416C621}" type="sibTrans" cxnId="{945FD827-2C16-4725-9BD2-DE52CAEC1510}">
      <dgm:prSet/>
      <dgm:spPr/>
      <dgm:t>
        <a:bodyPr/>
        <a:lstStyle/>
        <a:p>
          <a:endParaRPr lang="en-US"/>
        </a:p>
      </dgm:t>
    </dgm:pt>
    <dgm:pt modelId="{17E91F35-8FCF-4A39-B3DB-3711DA3BB0E7}" type="pres">
      <dgm:prSet presAssocID="{D84CD923-55ED-4AE9-9C53-C14E1DFFA776}" presName="Name0" presStyleCnt="0">
        <dgm:presLayoutVars>
          <dgm:dir/>
          <dgm:animLvl val="lvl"/>
          <dgm:resizeHandles val="exact"/>
        </dgm:presLayoutVars>
      </dgm:prSet>
      <dgm:spPr/>
    </dgm:pt>
    <dgm:pt modelId="{35095DB1-17A3-4814-AFE4-E6B49FECB31A}" type="pres">
      <dgm:prSet presAssocID="{457DD1F0-96C9-4575-81BF-E2EE346BF24C}" presName="composite" presStyleCnt="0"/>
      <dgm:spPr/>
    </dgm:pt>
    <dgm:pt modelId="{C22449FD-FB07-4C0F-8715-B6AF4CAD8AEC}" type="pres">
      <dgm:prSet presAssocID="{457DD1F0-96C9-4575-81BF-E2EE346BF24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F7E392E-2B5F-4415-8385-9C569AB0AECB}" type="pres">
      <dgm:prSet presAssocID="{457DD1F0-96C9-4575-81BF-E2EE346BF24C}" presName="desTx" presStyleLbl="alignAccFollowNode1" presStyleIdx="0" presStyleCnt="2">
        <dgm:presLayoutVars>
          <dgm:bulletEnabled val="1"/>
        </dgm:presLayoutVars>
      </dgm:prSet>
      <dgm:spPr/>
    </dgm:pt>
    <dgm:pt modelId="{651C3FFE-AB75-45DB-B4E7-30E8A10AD53D}" type="pres">
      <dgm:prSet presAssocID="{B81E83CF-C80A-41A5-A1AC-4114D6531D80}" presName="space" presStyleCnt="0"/>
      <dgm:spPr/>
    </dgm:pt>
    <dgm:pt modelId="{D881939F-7309-4C2A-9096-226BD6913690}" type="pres">
      <dgm:prSet presAssocID="{059CEE14-2983-4F4B-9F4B-D7ADCF39559D}" presName="composite" presStyleCnt="0"/>
      <dgm:spPr/>
    </dgm:pt>
    <dgm:pt modelId="{2353A5B5-26C4-43AE-9832-67BFB764C79B}" type="pres">
      <dgm:prSet presAssocID="{059CEE14-2983-4F4B-9F4B-D7ADCF39559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22A06A2-7B25-48FF-A37D-EB730F48D78A}" type="pres">
      <dgm:prSet presAssocID="{059CEE14-2983-4F4B-9F4B-D7ADCF39559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D388C04-9A59-4545-8DE5-14A8231B0EE3}" srcId="{D84CD923-55ED-4AE9-9C53-C14E1DFFA776}" destId="{457DD1F0-96C9-4575-81BF-E2EE346BF24C}" srcOrd="0" destOrd="0" parTransId="{46F8A270-DE1E-4E3C-962B-B4E9BD5F54C0}" sibTransId="{B81E83CF-C80A-41A5-A1AC-4114D6531D80}"/>
    <dgm:cxn modelId="{4D4DCC05-45FA-4C57-85B6-AE189A86D11F}" srcId="{D84CD923-55ED-4AE9-9C53-C14E1DFFA776}" destId="{059CEE14-2983-4F4B-9F4B-D7ADCF39559D}" srcOrd="1" destOrd="0" parTransId="{251B04CD-C91A-45FC-AC24-097045FD40F2}" sibTransId="{D74C6757-B8A0-40C5-A9B7-19A1F2EE4F6D}"/>
    <dgm:cxn modelId="{38FBED0D-BAF5-4757-86BE-8B83D9255B72}" type="presOf" srcId="{059CEE14-2983-4F4B-9F4B-D7ADCF39559D}" destId="{2353A5B5-26C4-43AE-9832-67BFB764C79B}" srcOrd="0" destOrd="0" presId="urn:microsoft.com/office/officeart/2005/8/layout/hList1"/>
    <dgm:cxn modelId="{3AA00212-F961-474F-9E6A-D10E4D946949}" type="presOf" srcId="{75187583-88F0-4C6E-8F0B-A6603B8F49D7}" destId="{D22A06A2-7B25-48FF-A37D-EB730F48D78A}" srcOrd="0" destOrd="0" presId="urn:microsoft.com/office/officeart/2005/8/layout/hList1"/>
    <dgm:cxn modelId="{C9760E17-D488-42D0-81DC-0D5E8831B07F}" srcId="{457DD1F0-96C9-4575-81BF-E2EE346BF24C}" destId="{01B26F77-F46F-496A-B292-A4DA276F0EE5}" srcOrd="0" destOrd="0" parTransId="{B6E29F4D-AB96-46F0-8805-42D92C387166}" sibTransId="{48BF3D97-E61A-4C63-A060-EAB645773A47}"/>
    <dgm:cxn modelId="{945FD827-2C16-4725-9BD2-DE52CAEC1510}" srcId="{059CEE14-2983-4F4B-9F4B-D7ADCF39559D}" destId="{DC040BB3-D948-4463-A0A5-066809E216D9}" srcOrd="1" destOrd="0" parTransId="{392517D8-438B-483D-8A8B-540279F2835D}" sibTransId="{8B576AD4-8ECD-4745-BAD8-316E3416C621}"/>
    <dgm:cxn modelId="{2ABEA652-5E72-4D93-9438-791EA765DB81}" type="presOf" srcId="{DC040BB3-D948-4463-A0A5-066809E216D9}" destId="{D22A06A2-7B25-48FF-A37D-EB730F48D78A}" srcOrd="0" destOrd="1" presId="urn:microsoft.com/office/officeart/2005/8/layout/hList1"/>
    <dgm:cxn modelId="{B0C0A391-2B85-49C3-A61A-365826011857}" type="presOf" srcId="{01B26F77-F46F-496A-B292-A4DA276F0EE5}" destId="{AF7E392E-2B5F-4415-8385-9C569AB0AECB}" srcOrd="0" destOrd="0" presId="urn:microsoft.com/office/officeart/2005/8/layout/hList1"/>
    <dgm:cxn modelId="{3AAB889B-FEC8-40A1-A813-410B0815AD42}" srcId="{059CEE14-2983-4F4B-9F4B-D7ADCF39559D}" destId="{75187583-88F0-4C6E-8F0B-A6603B8F49D7}" srcOrd="0" destOrd="0" parTransId="{E502249D-7C8C-4988-ACCA-7463D369CD25}" sibTransId="{AD5207DD-98DB-4709-930F-4CBCCE18B9A6}"/>
    <dgm:cxn modelId="{E33B44CD-640F-41B1-8F31-D75E63165D22}" type="presOf" srcId="{457DD1F0-96C9-4575-81BF-E2EE346BF24C}" destId="{C22449FD-FB07-4C0F-8715-B6AF4CAD8AEC}" srcOrd="0" destOrd="0" presId="urn:microsoft.com/office/officeart/2005/8/layout/hList1"/>
    <dgm:cxn modelId="{D3BF4BE4-6EAC-4A42-8D7E-0905C74A814E}" type="presOf" srcId="{D84CD923-55ED-4AE9-9C53-C14E1DFFA776}" destId="{17E91F35-8FCF-4A39-B3DB-3711DA3BB0E7}" srcOrd="0" destOrd="0" presId="urn:microsoft.com/office/officeart/2005/8/layout/hList1"/>
    <dgm:cxn modelId="{4F501751-93CB-446D-A7B5-B024AC3F5C3B}" type="presParOf" srcId="{17E91F35-8FCF-4A39-B3DB-3711DA3BB0E7}" destId="{35095DB1-17A3-4814-AFE4-E6B49FECB31A}" srcOrd="0" destOrd="0" presId="urn:microsoft.com/office/officeart/2005/8/layout/hList1"/>
    <dgm:cxn modelId="{BA377E1A-9BAE-45A9-8A90-6F2E63B8FF9E}" type="presParOf" srcId="{35095DB1-17A3-4814-AFE4-E6B49FECB31A}" destId="{C22449FD-FB07-4C0F-8715-B6AF4CAD8AEC}" srcOrd="0" destOrd="0" presId="urn:microsoft.com/office/officeart/2005/8/layout/hList1"/>
    <dgm:cxn modelId="{B4724CA2-6F75-44B0-8E0F-D77EBDC6779D}" type="presParOf" srcId="{35095DB1-17A3-4814-AFE4-E6B49FECB31A}" destId="{AF7E392E-2B5F-4415-8385-9C569AB0AECB}" srcOrd="1" destOrd="0" presId="urn:microsoft.com/office/officeart/2005/8/layout/hList1"/>
    <dgm:cxn modelId="{ADB1D544-8C8F-4267-BE1A-4F84DF78B6A9}" type="presParOf" srcId="{17E91F35-8FCF-4A39-B3DB-3711DA3BB0E7}" destId="{651C3FFE-AB75-45DB-B4E7-30E8A10AD53D}" srcOrd="1" destOrd="0" presId="urn:microsoft.com/office/officeart/2005/8/layout/hList1"/>
    <dgm:cxn modelId="{91481455-1617-4BFD-99CE-2A262AB407F4}" type="presParOf" srcId="{17E91F35-8FCF-4A39-B3DB-3711DA3BB0E7}" destId="{D881939F-7309-4C2A-9096-226BD6913690}" srcOrd="2" destOrd="0" presId="urn:microsoft.com/office/officeart/2005/8/layout/hList1"/>
    <dgm:cxn modelId="{EC5B0FB8-B211-4558-9E49-F041266CA7E2}" type="presParOf" srcId="{D881939F-7309-4C2A-9096-226BD6913690}" destId="{2353A5B5-26C4-43AE-9832-67BFB764C79B}" srcOrd="0" destOrd="0" presId="urn:microsoft.com/office/officeart/2005/8/layout/hList1"/>
    <dgm:cxn modelId="{95944AC7-0AF1-4472-A11C-62C0A7FF86F3}" type="presParOf" srcId="{D881939F-7309-4C2A-9096-226BD6913690}" destId="{D22A06A2-7B25-48FF-A37D-EB730F48D7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4A025-7E99-4F2F-97A8-2B9C9C6AEC4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258148-3A22-4D1D-BC59-915D3B9599DF}">
      <dgm:prSet/>
      <dgm:spPr/>
      <dgm:t>
        <a:bodyPr/>
        <a:lstStyle/>
        <a:p>
          <a:r>
            <a:rPr lang="zh-CN"/>
            <a:t>类型定义了一个值的蓝本。</a:t>
          </a:r>
          <a:endParaRPr lang="en-US"/>
        </a:p>
      </dgm:t>
    </dgm:pt>
    <dgm:pt modelId="{74965E42-A1A1-443F-8553-35AB9AA2969E}" type="parTrans" cxnId="{17E70C8F-2353-465D-A847-FDD397C6436B}">
      <dgm:prSet/>
      <dgm:spPr/>
      <dgm:t>
        <a:bodyPr/>
        <a:lstStyle/>
        <a:p>
          <a:endParaRPr lang="en-US"/>
        </a:p>
      </dgm:t>
    </dgm:pt>
    <dgm:pt modelId="{AB5CE986-8C76-4FBF-8FD2-C9101586D786}" type="sibTrans" cxnId="{17E70C8F-2353-465D-A847-FDD397C6436B}">
      <dgm:prSet/>
      <dgm:spPr/>
      <dgm:t>
        <a:bodyPr/>
        <a:lstStyle/>
        <a:p>
          <a:endParaRPr lang="en-US"/>
        </a:p>
      </dgm:t>
    </dgm:pt>
    <dgm:pt modelId="{C5E4A266-B4D8-4C6E-AE7B-38B952155F4D}">
      <dgm:prSet/>
      <dgm:spPr/>
      <dgm:t>
        <a:bodyPr/>
        <a:lstStyle/>
        <a:p>
          <a:r>
            <a:rPr lang="zh-CN"/>
            <a:t>变量是一个存储位置，它在不同的时期可能是包含不同的值。</a:t>
          </a:r>
          <a:endParaRPr lang="en-US"/>
        </a:p>
      </dgm:t>
    </dgm:pt>
    <dgm:pt modelId="{9E969813-B9C1-45D9-9B7A-F64DAD5EDD09}" type="parTrans" cxnId="{0F25CDBA-950F-4ACB-8406-C7C16356F817}">
      <dgm:prSet/>
      <dgm:spPr/>
      <dgm:t>
        <a:bodyPr/>
        <a:lstStyle/>
        <a:p>
          <a:endParaRPr lang="en-US"/>
        </a:p>
      </dgm:t>
    </dgm:pt>
    <dgm:pt modelId="{69280787-E066-445B-BEE1-53C0DAB416C1}" type="sibTrans" cxnId="{0F25CDBA-950F-4ACB-8406-C7C16356F817}">
      <dgm:prSet/>
      <dgm:spPr/>
      <dgm:t>
        <a:bodyPr/>
        <a:lstStyle/>
        <a:p>
          <a:endParaRPr lang="en-US"/>
        </a:p>
      </dgm:t>
    </dgm:pt>
    <dgm:pt modelId="{3AEC3D48-CA03-438D-8CF9-D1BA8A41BE1C}">
      <dgm:prSet/>
      <dgm:spPr/>
      <dgm:t>
        <a:bodyPr/>
        <a:lstStyle/>
        <a:p>
          <a:r>
            <a:rPr lang="zh-CN"/>
            <a:t>常量永远表示相同的值。</a:t>
          </a:r>
          <a:endParaRPr lang="en-US"/>
        </a:p>
      </dgm:t>
    </dgm:pt>
    <dgm:pt modelId="{BA92E555-0A2A-4B5B-8625-056275F485B0}" type="parTrans" cxnId="{41BA3D19-FE46-4BEC-AD12-7285339D6374}">
      <dgm:prSet/>
      <dgm:spPr/>
      <dgm:t>
        <a:bodyPr/>
        <a:lstStyle/>
        <a:p>
          <a:endParaRPr lang="en-US"/>
        </a:p>
      </dgm:t>
    </dgm:pt>
    <dgm:pt modelId="{DEAD55C2-BD36-4EFB-B7D8-AD599772DFF3}" type="sibTrans" cxnId="{41BA3D19-FE46-4BEC-AD12-7285339D6374}">
      <dgm:prSet/>
      <dgm:spPr/>
      <dgm:t>
        <a:bodyPr/>
        <a:lstStyle/>
        <a:p>
          <a:endParaRPr lang="en-US"/>
        </a:p>
      </dgm:t>
    </dgm:pt>
    <dgm:pt modelId="{D3C79F1A-F5D3-4785-BFA3-4569B64F610F}">
      <dgm:prSet/>
      <dgm:spPr/>
      <dgm:t>
        <a:bodyPr/>
        <a:lstStyle/>
        <a:p>
          <a:r>
            <a:rPr lang="en-US"/>
            <a:t>C#</a:t>
          </a:r>
          <a:r>
            <a:rPr lang="zh-CN"/>
            <a:t>里所有的值都是类型的实例。值的含义，变量可能拥有的值是什么，都由它的类型决定。</a:t>
          </a:r>
          <a:endParaRPr lang="en-US"/>
        </a:p>
      </dgm:t>
    </dgm:pt>
    <dgm:pt modelId="{2BCF31CB-3D41-4998-A87E-93261569FCA4}" type="parTrans" cxnId="{A1D209CA-E9D2-46DD-BD69-D64E114EDB64}">
      <dgm:prSet/>
      <dgm:spPr/>
      <dgm:t>
        <a:bodyPr/>
        <a:lstStyle/>
        <a:p>
          <a:endParaRPr lang="en-US"/>
        </a:p>
      </dgm:t>
    </dgm:pt>
    <dgm:pt modelId="{15CE6C36-55D0-46C9-AAEE-38CCA0232F39}" type="sibTrans" cxnId="{A1D209CA-E9D2-46DD-BD69-D64E114EDB64}">
      <dgm:prSet/>
      <dgm:spPr/>
      <dgm:t>
        <a:bodyPr/>
        <a:lstStyle/>
        <a:p>
          <a:endParaRPr lang="en-US"/>
        </a:p>
      </dgm:t>
    </dgm:pt>
    <dgm:pt modelId="{E9E090EA-2518-4F77-B5F6-8910EF0AACFB}" type="pres">
      <dgm:prSet presAssocID="{A5B4A025-7E99-4F2F-97A8-2B9C9C6AEC4B}" presName="Name0" presStyleCnt="0">
        <dgm:presLayoutVars>
          <dgm:dir/>
          <dgm:animLvl val="lvl"/>
          <dgm:resizeHandles val="exact"/>
        </dgm:presLayoutVars>
      </dgm:prSet>
      <dgm:spPr/>
    </dgm:pt>
    <dgm:pt modelId="{6BF5E605-A345-4290-84A7-ECADD7B096C2}" type="pres">
      <dgm:prSet presAssocID="{6A258148-3A22-4D1D-BC59-915D3B9599DF}" presName="composite" presStyleCnt="0"/>
      <dgm:spPr/>
    </dgm:pt>
    <dgm:pt modelId="{BC40495B-FE47-462A-A455-657B64301D96}" type="pres">
      <dgm:prSet presAssocID="{6A258148-3A22-4D1D-BC59-915D3B9599D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2F13D03-45E5-4859-AD14-473CE10D2531}" type="pres">
      <dgm:prSet presAssocID="{6A258148-3A22-4D1D-BC59-915D3B9599DF}" presName="desTx" presStyleLbl="alignAccFollowNode1" presStyleIdx="0" presStyleCnt="3">
        <dgm:presLayoutVars>
          <dgm:bulletEnabled val="1"/>
        </dgm:presLayoutVars>
      </dgm:prSet>
      <dgm:spPr/>
    </dgm:pt>
    <dgm:pt modelId="{95BDF3D1-DCE1-42CD-8BF7-052BE7100887}" type="pres">
      <dgm:prSet presAssocID="{AB5CE986-8C76-4FBF-8FD2-C9101586D786}" presName="space" presStyleCnt="0"/>
      <dgm:spPr/>
    </dgm:pt>
    <dgm:pt modelId="{87745632-F5F2-42E9-A960-A79A501E5675}" type="pres">
      <dgm:prSet presAssocID="{C5E4A266-B4D8-4C6E-AE7B-38B952155F4D}" presName="composite" presStyleCnt="0"/>
      <dgm:spPr/>
    </dgm:pt>
    <dgm:pt modelId="{2AD17BC5-FA4D-4553-A7C5-5E0830FBDE9D}" type="pres">
      <dgm:prSet presAssocID="{C5E4A266-B4D8-4C6E-AE7B-38B952155F4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2BC5A7-7EF4-49FB-9DE3-5B425AB5CD6A}" type="pres">
      <dgm:prSet presAssocID="{C5E4A266-B4D8-4C6E-AE7B-38B952155F4D}" presName="desTx" presStyleLbl="alignAccFollowNode1" presStyleIdx="1" presStyleCnt="3">
        <dgm:presLayoutVars>
          <dgm:bulletEnabled val="1"/>
        </dgm:presLayoutVars>
      </dgm:prSet>
      <dgm:spPr/>
    </dgm:pt>
    <dgm:pt modelId="{FC91B2B9-5AAD-4D60-9033-625BAFF5490B}" type="pres">
      <dgm:prSet presAssocID="{69280787-E066-445B-BEE1-53C0DAB416C1}" presName="space" presStyleCnt="0"/>
      <dgm:spPr/>
    </dgm:pt>
    <dgm:pt modelId="{5115B309-B9A8-4F78-8726-E75414BCF809}" type="pres">
      <dgm:prSet presAssocID="{D3C79F1A-F5D3-4785-BFA3-4569B64F610F}" presName="composite" presStyleCnt="0"/>
      <dgm:spPr/>
    </dgm:pt>
    <dgm:pt modelId="{F130681A-7B09-44D6-8AE4-BAE04C17BD3E}" type="pres">
      <dgm:prSet presAssocID="{D3C79F1A-F5D3-4785-BFA3-4569B64F61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3BFE6E0-5810-4303-AEC7-981CC31DC42A}" type="pres">
      <dgm:prSet presAssocID="{D3C79F1A-F5D3-4785-BFA3-4569B64F61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F9C7604-B9E9-479D-B384-CD9AA2EB6A56}" type="presOf" srcId="{C5E4A266-B4D8-4C6E-AE7B-38B952155F4D}" destId="{2AD17BC5-FA4D-4553-A7C5-5E0830FBDE9D}" srcOrd="0" destOrd="0" presId="urn:microsoft.com/office/officeart/2005/8/layout/hList1"/>
    <dgm:cxn modelId="{41BA3D19-FE46-4BEC-AD12-7285339D6374}" srcId="{C5E4A266-B4D8-4C6E-AE7B-38B952155F4D}" destId="{3AEC3D48-CA03-438D-8CF9-D1BA8A41BE1C}" srcOrd="0" destOrd="0" parTransId="{BA92E555-0A2A-4B5B-8625-056275F485B0}" sibTransId="{DEAD55C2-BD36-4EFB-B7D8-AD599772DFF3}"/>
    <dgm:cxn modelId="{8AF5416A-C4BD-43E7-BC5F-CAA79318A714}" type="presOf" srcId="{D3C79F1A-F5D3-4785-BFA3-4569B64F610F}" destId="{F130681A-7B09-44D6-8AE4-BAE04C17BD3E}" srcOrd="0" destOrd="0" presId="urn:microsoft.com/office/officeart/2005/8/layout/hList1"/>
    <dgm:cxn modelId="{56CEBF7E-8717-4737-8F3E-6A3EBF5C3892}" type="presOf" srcId="{6A258148-3A22-4D1D-BC59-915D3B9599DF}" destId="{BC40495B-FE47-462A-A455-657B64301D96}" srcOrd="0" destOrd="0" presId="urn:microsoft.com/office/officeart/2005/8/layout/hList1"/>
    <dgm:cxn modelId="{17E70C8F-2353-465D-A847-FDD397C6436B}" srcId="{A5B4A025-7E99-4F2F-97A8-2B9C9C6AEC4B}" destId="{6A258148-3A22-4D1D-BC59-915D3B9599DF}" srcOrd="0" destOrd="0" parTransId="{74965E42-A1A1-443F-8553-35AB9AA2969E}" sibTransId="{AB5CE986-8C76-4FBF-8FD2-C9101586D786}"/>
    <dgm:cxn modelId="{D29CB196-66DE-4F63-A896-F504BD89FA6F}" type="presOf" srcId="{A5B4A025-7E99-4F2F-97A8-2B9C9C6AEC4B}" destId="{E9E090EA-2518-4F77-B5F6-8910EF0AACFB}" srcOrd="0" destOrd="0" presId="urn:microsoft.com/office/officeart/2005/8/layout/hList1"/>
    <dgm:cxn modelId="{0F25CDBA-950F-4ACB-8406-C7C16356F817}" srcId="{A5B4A025-7E99-4F2F-97A8-2B9C9C6AEC4B}" destId="{C5E4A266-B4D8-4C6E-AE7B-38B952155F4D}" srcOrd="1" destOrd="0" parTransId="{9E969813-B9C1-45D9-9B7A-F64DAD5EDD09}" sibTransId="{69280787-E066-445B-BEE1-53C0DAB416C1}"/>
    <dgm:cxn modelId="{A1D209CA-E9D2-46DD-BD69-D64E114EDB64}" srcId="{A5B4A025-7E99-4F2F-97A8-2B9C9C6AEC4B}" destId="{D3C79F1A-F5D3-4785-BFA3-4569B64F610F}" srcOrd="2" destOrd="0" parTransId="{2BCF31CB-3D41-4998-A87E-93261569FCA4}" sibTransId="{15CE6C36-55D0-46C9-AAEE-38CCA0232F39}"/>
    <dgm:cxn modelId="{4F3177F0-E7C4-414B-8B62-C250F453806C}" type="presOf" srcId="{3AEC3D48-CA03-438D-8CF9-D1BA8A41BE1C}" destId="{AF2BC5A7-7EF4-49FB-9DE3-5B425AB5CD6A}" srcOrd="0" destOrd="0" presId="urn:microsoft.com/office/officeart/2005/8/layout/hList1"/>
    <dgm:cxn modelId="{1139CA4A-C851-4E7F-8CDA-7DA0CAB173C0}" type="presParOf" srcId="{E9E090EA-2518-4F77-B5F6-8910EF0AACFB}" destId="{6BF5E605-A345-4290-84A7-ECADD7B096C2}" srcOrd="0" destOrd="0" presId="urn:microsoft.com/office/officeart/2005/8/layout/hList1"/>
    <dgm:cxn modelId="{AF94FBB4-A871-414B-8763-6E5EC82CE839}" type="presParOf" srcId="{6BF5E605-A345-4290-84A7-ECADD7B096C2}" destId="{BC40495B-FE47-462A-A455-657B64301D96}" srcOrd="0" destOrd="0" presId="urn:microsoft.com/office/officeart/2005/8/layout/hList1"/>
    <dgm:cxn modelId="{76709AA2-CC3F-4BE1-97B6-2D3094279FF8}" type="presParOf" srcId="{6BF5E605-A345-4290-84A7-ECADD7B096C2}" destId="{D2F13D03-45E5-4859-AD14-473CE10D2531}" srcOrd="1" destOrd="0" presId="urn:microsoft.com/office/officeart/2005/8/layout/hList1"/>
    <dgm:cxn modelId="{CC1A985E-23D5-40CE-838F-888AC4DC6EFF}" type="presParOf" srcId="{E9E090EA-2518-4F77-B5F6-8910EF0AACFB}" destId="{95BDF3D1-DCE1-42CD-8BF7-052BE7100887}" srcOrd="1" destOrd="0" presId="urn:microsoft.com/office/officeart/2005/8/layout/hList1"/>
    <dgm:cxn modelId="{CE24CE02-8CF8-42C2-BCD7-2DE76BE76DC5}" type="presParOf" srcId="{E9E090EA-2518-4F77-B5F6-8910EF0AACFB}" destId="{87745632-F5F2-42E9-A960-A79A501E5675}" srcOrd="2" destOrd="0" presId="urn:microsoft.com/office/officeart/2005/8/layout/hList1"/>
    <dgm:cxn modelId="{232A7430-9831-4652-8C3D-EB29CC2DE710}" type="presParOf" srcId="{87745632-F5F2-42E9-A960-A79A501E5675}" destId="{2AD17BC5-FA4D-4553-A7C5-5E0830FBDE9D}" srcOrd="0" destOrd="0" presId="urn:microsoft.com/office/officeart/2005/8/layout/hList1"/>
    <dgm:cxn modelId="{FD234A75-F6F1-4033-8DC6-59B59197B288}" type="presParOf" srcId="{87745632-F5F2-42E9-A960-A79A501E5675}" destId="{AF2BC5A7-7EF4-49FB-9DE3-5B425AB5CD6A}" srcOrd="1" destOrd="0" presId="urn:microsoft.com/office/officeart/2005/8/layout/hList1"/>
    <dgm:cxn modelId="{3EC204B7-623B-460F-8B5D-9BB852E8AFFA}" type="presParOf" srcId="{E9E090EA-2518-4F77-B5F6-8910EF0AACFB}" destId="{FC91B2B9-5AAD-4D60-9033-625BAFF5490B}" srcOrd="3" destOrd="0" presId="urn:microsoft.com/office/officeart/2005/8/layout/hList1"/>
    <dgm:cxn modelId="{05F2C364-387F-41BF-8685-A82BA5D0D7CF}" type="presParOf" srcId="{E9E090EA-2518-4F77-B5F6-8910EF0AACFB}" destId="{5115B309-B9A8-4F78-8726-E75414BCF809}" srcOrd="4" destOrd="0" presId="urn:microsoft.com/office/officeart/2005/8/layout/hList1"/>
    <dgm:cxn modelId="{B40489F3-C83D-4D44-A593-EEBFD8D0AE83}" type="presParOf" srcId="{5115B309-B9A8-4F78-8726-E75414BCF809}" destId="{F130681A-7B09-44D6-8AE4-BAE04C17BD3E}" srcOrd="0" destOrd="0" presId="urn:microsoft.com/office/officeart/2005/8/layout/hList1"/>
    <dgm:cxn modelId="{ECB7D2BF-D976-490D-B6F4-15F2B7AFA677}" type="presParOf" srcId="{5115B309-B9A8-4F78-8726-E75414BCF809}" destId="{03BFE6E0-5810-4303-AEC7-981CC31DC4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8F27A-40E6-4173-9750-7C51A0BE3FFA}">
      <dsp:nvSpPr>
        <dsp:cNvPr id="0" name=""/>
        <dsp:cNvSpPr/>
      </dsp:nvSpPr>
      <dsp:spPr>
        <a:xfrm>
          <a:off x="1243" y="192221"/>
          <a:ext cx="4366184" cy="27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57A6C-EEA8-40ED-A8B8-4B54ABD60144}">
      <dsp:nvSpPr>
        <dsp:cNvPr id="0" name=""/>
        <dsp:cNvSpPr/>
      </dsp:nvSpPr>
      <dsp:spPr>
        <a:xfrm>
          <a:off x="486375" y="653096"/>
          <a:ext cx="4366184" cy="27725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标识符就是程序员给他们所写的类、方法、变量等起的名字。</a:t>
          </a:r>
          <a:endParaRPr lang="en-US" sz="3000" kern="1200"/>
        </a:p>
      </dsp:txBody>
      <dsp:txXfrm>
        <a:off x="567580" y="734301"/>
        <a:ext cx="4203774" cy="2610117"/>
      </dsp:txXfrm>
    </dsp:sp>
    <dsp:sp modelId="{BCBA48C8-7900-4686-A095-87056947ECF7}">
      <dsp:nvSpPr>
        <dsp:cNvPr id="0" name=""/>
        <dsp:cNvSpPr/>
      </dsp:nvSpPr>
      <dsp:spPr>
        <a:xfrm>
          <a:off x="5337691" y="192221"/>
          <a:ext cx="4366184" cy="2772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49C-51E8-49D2-B459-BB8AB8F214D7}">
      <dsp:nvSpPr>
        <dsp:cNvPr id="0" name=""/>
        <dsp:cNvSpPr/>
      </dsp:nvSpPr>
      <dsp:spPr>
        <a:xfrm>
          <a:off x="5822823" y="653096"/>
          <a:ext cx="4366184" cy="27725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标识符必须是一个完整的单词，它由</a:t>
          </a:r>
          <a:r>
            <a:rPr lang="en-US" sz="3000" kern="1200"/>
            <a:t>Unicode</a:t>
          </a:r>
          <a:r>
            <a:rPr lang="zh-CN" sz="3000" kern="1200"/>
            <a:t>字符组成，并且由字母或者下划线开头。</a:t>
          </a:r>
          <a:endParaRPr lang="en-US" sz="3000" kern="1200"/>
        </a:p>
      </dsp:txBody>
      <dsp:txXfrm>
        <a:off x="5904028" y="734301"/>
        <a:ext cx="4203774" cy="2610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B181C-D533-4358-A8FE-38A7027E75AB}">
      <dsp:nvSpPr>
        <dsp:cNvPr id="0" name=""/>
        <dsp:cNvSpPr/>
      </dsp:nvSpPr>
      <dsp:spPr>
        <a:xfrm>
          <a:off x="49" y="241691"/>
          <a:ext cx="4761753" cy="19047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关键字就是对编译器有特殊意义的一些名字。</a:t>
          </a:r>
          <a:endParaRPr lang="en-US" sz="2800" kern="1200"/>
        </a:p>
      </dsp:txBody>
      <dsp:txXfrm>
        <a:off x="49" y="241691"/>
        <a:ext cx="4761753" cy="1904701"/>
      </dsp:txXfrm>
    </dsp:sp>
    <dsp:sp modelId="{2FD275CC-85D0-424B-A037-D1544E573991}">
      <dsp:nvSpPr>
        <dsp:cNvPr id="0" name=""/>
        <dsp:cNvSpPr/>
      </dsp:nvSpPr>
      <dsp:spPr>
        <a:xfrm>
          <a:off x="49" y="2146393"/>
          <a:ext cx="4761753" cy="12297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using, class, static, void, int</a:t>
          </a:r>
        </a:p>
      </dsp:txBody>
      <dsp:txXfrm>
        <a:off x="49" y="2146393"/>
        <a:ext cx="4761753" cy="1229759"/>
      </dsp:txXfrm>
    </dsp:sp>
    <dsp:sp modelId="{C7E6919A-84B5-4D53-B5AB-E973E3C323EA}">
      <dsp:nvSpPr>
        <dsp:cNvPr id="0" name=""/>
        <dsp:cNvSpPr/>
      </dsp:nvSpPr>
      <dsp:spPr>
        <a:xfrm>
          <a:off x="5428448" y="241691"/>
          <a:ext cx="4761753" cy="19047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大部分关键字都是保留的，意思就是你不可以把它们当作标识符来用。</a:t>
          </a:r>
          <a:endParaRPr lang="en-US" sz="2800" kern="1200"/>
        </a:p>
      </dsp:txBody>
      <dsp:txXfrm>
        <a:off x="5428448" y="241691"/>
        <a:ext cx="4761753" cy="1904701"/>
      </dsp:txXfrm>
    </dsp:sp>
    <dsp:sp modelId="{019790F4-E9ED-4B23-BF3C-200DD6D7C756}">
      <dsp:nvSpPr>
        <dsp:cNvPr id="0" name=""/>
        <dsp:cNvSpPr/>
      </dsp:nvSpPr>
      <dsp:spPr>
        <a:xfrm>
          <a:off x="5428448" y="2146393"/>
          <a:ext cx="4761753" cy="122975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449FD-FB07-4C0F-8715-B6AF4CAD8AEC}">
      <dsp:nvSpPr>
        <dsp:cNvPr id="0" name=""/>
        <dsp:cNvSpPr/>
      </dsp:nvSpPr>
      <dsp:spPr>
        <a:xfrm>
          <a:off x="49" y="27282"/>
          <a:ext cx="4761753" cy="141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8488" tIns="199136" rIns="348488" bIns="199136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单行注释 </a:t>
          </a:r>
          <a:endParaRPr lang="en-US" sz="4900" kern="1200"/>
        </a:p>
      </dsp:txBody>
      <dsp:txXfrm>
        <a:off x="49" y="27282"/>
        <a:ext cx="4761753" cy="1411200"/>
      </dsp:txXfrm>
    </dsp:sp>
    <dsp:sp modelId="{AF7E392E-2B5F-4415-8385-9C569AB0AECB}">
      <dsp:nvSpPr>
        <dsp:cNvPr id="0" name=""/>
        <dsp:cNvSpPr/>
      </dsp:nvSpPr>
      <dsp:spPr>
        <a:xfrm>
          <a:off x="49" y="1438482"/>
          <a:ext cx="4761753" cy="21520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66" tIns="261366" rIns="348488" bIns="392049" numCol="1" spcCol="1270" anchor="t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/>
            <a:t>// xxx</a:t>
          </a:r>
        </a:p>
      </dsp:txBody>
      <dsp:txXfrm>
        <a:off x="49" y="1438482"/>
        <a:ext cx="4761753" cy="2152080"/>
      </dsp:txXfrm>
    </dsp:sp>
    <dsp:sp modelId="{2353A5B5-26C4-43AE-9832-67BFB764C79B}">
      <dsp:nvSpPr>
        <dsp:cNvPr id="0" name=""/>
        <dsp:cNvSpPr/>
      </dsp:nvSpPr>
      <dsp:spPr>
        <a:xfrm>
          <a:off x="5428448" y="27282"/>
          <a:ext cx="4761753" cy="1411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8488" tIns="199136" rIns="348488" bIns="199136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多行注释 </a:t>
          </a:r>
          <a:endParaRPr lang="en-US" sz="4900" kern="1200"/>
        </a:p>
      </dsp:txBody>
      <dsp:txXfrm>
        <a:off x="5428448" y="27282"/>
        <a:ext cx="4761753" cy="1411200"/>
      </dsp:txXfrm>
    </dsp:sp>
    <dsp:sp modelId="{D22A06A2-7B25-48FF-A37D-EB730F48D78A}">
      <dsp:nvSpPr>
        <dsp:cNvPr id="0" name=""/>
        <dsp:cNvSpPr/>
      </dsp:nvSpPr>
      <dsp:spPr>
        <a:xfrm>
          <a:off x="5428448" y="1438482"/>
          <a:ext cx="4761753" cy="21520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66" tIns="261366" rIns="348488" bIns="392049" numCol="1" spcCol="1270" anchor="t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/*  ….</a:t>
          </a:r>
        </a:p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  …. */</a:t>
          </a:r>
        </a:p>
      </dsp:txBody>
      <dsp:txXfrm>
        <a:off x="5428448" y="1438482"/>
        <a:ext cx="4761753" cy="2152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0495B-FE47-462A-A455-657B64301D96}">
      <dsp:nvSpPr>
        <dsp:cNvPr id="0" name=""/>
        <dsp:cNvSpPr/>
      </dsp:nvSpPr>
      <dsp:spPr>
        <a:xfrm>
          <a:off x="3184" y="860920"/>
          <a:ext cx="3104842" cy="1149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类型定义了一个值的蓝本。</a:t>
          </a:r>
          <a:endParaRPr lang="en-US" sz="1700" kern="1200"/>
        </a:p>
      </dsp:txBody>
      <dsp:txXfrm>
        <a:off x="3184" y="860920"/>
        <a:ext cx="3104842" cy="1149364"/>
      </dsp:txXfrm>
    </dsp:sp>
    <dsp:sp modelId="{D2F13D03-45E5-4859-AD14-473CE10D2531}">
      <dsp:nvSpPr>
        <dsp:cNvPr id="0" name=""/>
        <dsp:cNvSpPr/>
      </dsp:nvSpPr>
      <dsp:spPr>
        <a:xfrm>
          <a:off x="3184" y="2010284"/>
          <a:ext cx="3104842" cy="7466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17BC5-FA4D-4553-A7C5-5E0830FBDE9D}">
      <dsp:nvSpPr>
        <dsp:cNvPr id="0" name=""/>
        <dsp:cNvSpPr/>
      </dsp:nvSpPr>
      <dsp:spPr>
        <a:xfrm>
          <a:off x="3542704" y="860920"/>
          <a:ext cx="3104842" cy="1149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变量是一个存储位置，它在不同的时期可能是包含不同的值。</a:t>
          </a:r>
          <a:endParaRPr lang="en-US" sz="1700" kern="1200"/>
        </a:p>
      </dsp:txBody>
      <dsp:txXfrm>
        <a:off x="3542704" y="860920"/>
        <a:ext cx="3104842" cy="1149364"/>
      </dsp:txXfrm>
    </dsp:sp>
    <dsp:sp modelId="{AF2BC5A7-7EF4-49FB-9DE3-5B425AB5CD6A}">
      <dsp:nvSpPr>
        <dsp:cNvPr id="0" name=""/>
        <dsp:cNvSpPr/>
      </dsp:nvSpPr>
      <dsp:spPr>
        <a:xfrm>
          <a:off x="3542704" y="2010284"/>
          <a:ext cx="3104842" cy="7466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常量永远表示相同的值。</a:t>
          </a:r>
          <a:endParaRPr lang="en-US" sz="1700" kern="1200"/>
        </a:p>
      </dsp:txBody>
      <dsp:txXfrm>
        <a:off x="3542704" y="2010284"/>
        <a:ext cx="3104842" cy="746639"/>
      </dsp:txXfrm>
    </dsp:sp>
    <dsp:sp modelId="{F130681A-7B09-44D6-8AE4-BAE04C17BD3E}">
      <dsp:nvSpPr>
        <dsp:cNvPr id="0" name=""/>
        <dsp:cNvSpPr/>
      </dsp:nvSpPr>
      <dsp:spPr>
        <a:xfrm>
          <a:off x="7082225" y="860920"/>
          <a:ext cx="3104842" cy="1149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C#</a:t>
          </a:r>
          <a:r>
            <a:rPr lang="zh-CN" sz="1700" kern="1200"/>
            <a:t>里所有的值都是类型的实例。值的含义，变量可能拥有的值是什么，都由它的类型决定。</a:t>
          </a:r>
          <a:endParaRPr lang="en-US" sz="1700" kern="1200"/>
        </a:p>
      </dsp:txBody>
      <dsp:txXfrm>
        <a:off x="7082225" y="860920"/>
        <a:ext cx="3104842" cy="1149364"/>
      </dsp:txXfrm>
    </dsp:sp>
    <dsp:sp modelId="{03BFE6E0-5810-4303-AEC7-981CC31DC42A}">
      <dsp:nvSpPr>
        <dsp:cNvPr id="0" name=""/>
        <dsp:cNvSpPr/>
      </dsp:nvSpPr>
      <dsp:spPr>
        <a:xfrm>
          <a:off x="7082225" y="2010284"/>
          <a:ext cx="3104842" cy="7466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9466-9E8D-48F9-A580-EDC8642A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注释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4A1812-1FD9-4AA6-910F-71609D3A5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83832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97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C581F-C4C3-4DF6-83BC-6BB460F2F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类型基本知识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83EF6-BF58-4964-8AD4-AEF924431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1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06D7-9652-4AF3-8C12-0823D1E7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类型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632234F-EB03-4FE2-80FE-8F1012D49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3021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877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548C-8B6D-425B-A83E-3808A1FB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预定义的类型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67A7-EB7B-43AB-B04F-1BA1FC5B1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bool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9716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43BD-9D08-4C5B-944C-F54D99F4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自定义类型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481D-0856-4CA2-859C-F216AE8A5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可以使用原始类型来构建复杂类型。</a:t>
            </a:r>
            <a:endParaRPr lang="en-US" altLang="zh-CN" dirty="0"/>
          </a:p>
          <a:p>
            <a:r>
              <a:rPr lang="zh-CN" altLang="en-US" dirty="0"/>
              <a:t>类型的成员</a:t>
            </a:r>
            <a:endParaRPr lang="en-US" altLang="zh-CN" dirty="0"/>
          </a:p>
          <a:p>
            <a:pPr lvl="1"/>
            <a:r>
              <a:rPr lang="zh-CN" altLang="en-US" dirty="0"/>
              <a:t>数据成员 </a:t>
            </a:r>
            <a:r>
              <a:rPr lang="en-US" altLang="zh-CN" dirty="0"/>
              <a:t>Data</a:t>
            </a:r>
          </a:p>
          <a:p>
            <a:pPr lvl="1"/>
            <a:r>
              <a:rPr lang="zh-CN" altLang="en-US" dirty="0"/>
              <a:t>函数成员 </a:t>
            </a:r>
            <a:r>
              <a:rPr lang="en-US" altLang="zh-CN" dirty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0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CDA6-6C82-46C1-AC23-BBBFF158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构造函数和实例化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5E17-1113-45F2-B75A-167DAE9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数据是通过实例化一个类型来创建的。</a:t>
            </a:r>
            <a:endParaRPr lang="en-US" altLang="zh-CN" dirty="0"/>
          </a:p>
          <a:p>
            <a:r>
              <a:rPr lang="zh-CN" altLang="en-US" dirty="0"/>
              <a:t>预定义的类型直接写</a:t>
            </a:r>
            <a:r>
              <a:rPr lang="en-US" altLang="zh-CN" dirty="0"/>
              <a:t>Literal</a:t>
            </a:r>
            <a:r>
              <a:rPr lang="zh-CN" altLang="en-US" dirty="0"/>
              <a:t>就可以被实例化了。</a:t>
            </a:r>
            <a:endParaRPr lang="en-US" altLang="zh-CN" dirty="0"/>
          </a:p>
          <a:p>
            <a:r>
              <a:rPr lang="zh-CN" altLang="en-US" dirty="0"/>
              <a:t>而自定义类型则通过</a:t>
            </a:r>
            <a:r>
              <a:rPr lang="en-US" altLang="zh-CN" dirty="0"/>
              <a:t>new</a:t>
            </a:r>
            <a:r>
              <a:rPr lang="zh-CN" altLang="en-US" dirty="0"/>
              <a:t>操作符来创建实例。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5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09B4-5B96-46AA-860D-5D83990E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实例成员 </a:t>
            </a:r>
            <a:r>
              <a:rPr lang="en-US" altLang="zh-CN" dirty="0"/>
              <a:t>vs </a:t>
            </a:r>
            <a:r>
              <a:rPr lang="zh-CN" altLang="en-US" dirty="0"/>
              <a:t>静态成员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C0F2-9528-44F9-AE8E-2531D33E4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操作于类型实例的数据成员和函数成员都叫做实例成员。</a:t>
            </a:r>
            <a:endParaRPr lang="en-US" altLang="zh-CN" dirty="0"/>
          </a:p>
          <a:p>
            <a:r>
              <a:rPr lang="zh-CN" altLang="en-US" dirty="0"/>
              <a:t>操作于类型而不是类型实例的数据成员和函数成员叫做静态成员。</a:t>
            </a:r>
            <a:endParaRPr lang="en-US" altLang="zh-CN" dirty="0"/>
          </a:p>
          <a:p>
            <a:pPr lvl="1"/>
            <a:r>
              <a:rPr lang="en-US" altLang="zh-CN" dirty="0"/>
              <a:t>static</a:t>
            </a:r>
          </a:p>
          <a:p>
            <a:r>
              <a:rPr lang="zh-CN" altLang="en-US" dirty="0"/>
              <a:t>静态类 </a:t>
            </a:r>
            <a:r>
              <a:rPr lang="en-US" altLang="zh-CN" dirty="0"/>
              <a:t>static class</a:t>
            </a:r>
            <a:r>
              <a:rPr lang="zh-CN" altLang="en-US" dirty="0"/>
              <a:t>的所有成员都是静态的。</a:t>
            </a:r>
            <a:endParaRPr lang="en-US" altLang="zh-CN" dirty="0"/>
          </a:p>
          <a:p>
            <a:pPr lvl="1"/>
            <a:r>
              <a:rPr lang="zh-CN" altLang="en-US" dirty="0"/>
              <a:t>静态类不可以创建实例。例如</a:t>
            </a:r>
            <a:r>
              <a:rPr lang="en-US" altLang="zh-CN" dirty="0"/>
              <a:t>Console</a:t>
            </a:r>
            <a:r>
              <a:rPr lang="zh-CN" altLang="en-US" dirty="0"/>
              <a:t>，它在整个程序里就一个。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0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298B-0890-458E-857D-1F44198E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B4AD1-F2AF-4723-8867-A864BB439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public</a:t>
            </a:r>
            <a:r>
              <a:rPr lang="zh-CN" altLang="en-US" dirty="0"/>
              <a:t>关键字可以把成员暴露给其</a:t>
            </a:r>
            <a:r>
              <a:rPr lang="zh-CN" altLang="en-US"/>
              <a:t>它的类。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5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04.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本节仅适用于初学者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16703-0BED-4912-B397-AF7F0116A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句法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E11CF-013E-4CF9-9C59-2C35B113D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1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5AE3-32CD-49E6-95AA-6CAEDD45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标识符 </a:t>
            </a:r>
            <a:r>
              <a:rPr lang="en-US" altLang="zh-CN" dirty="0"/>
              <a:t>identifier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78A4A8-0A22-4E80-B63E-E897D7CE1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50461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66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E77E-5844-4CFB-B923-66A2639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关键字 </a:t>
            </a:r>
            <a:r>
              <a:rPr lang="en-US" altLang="zh-CN" dirty="0"/>
              <a:t>Keyword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8A7DC-95C5-4BA3-9B68-8BA7DD596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61381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981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A2FE-090D-4319-A07A-528B689E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如果非得用关键字当标识符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AE00-EA0D-4FAB-BBBA-5718333C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前面加一个</a:t>
            </a:r>
            <a:r>
              <a:rPr lang="en-US" altLang="zh-CN" dirty="0"/>
              <a:t>@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0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447E-47B5-49C7-BABA-AC61E59A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上下文关键字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42D6-5D9B-4AA0-AB2D-C09D28A7C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上下文关键字用于在代码中提供特定含义，但不是 </a:t>
            </a:r>
            <a:r>
              <a:rPr lang="en-US" altLang="zh-CN" dirty="0"/>
              <a:t>C# </a:t>
            </a:r>
            <a:r>
              <a:rPr lang="zh-CN" altLang="en-US" dirty="0"/>
              <a:t>中的保留字。 一些上下文关键字（如 </a:t>
            </a:r>
            <a:r>
              <a:rPr lang="en-US" altLang="zh-CN" dirty="0"/>
              <a:t>partial </a:t>
            </a:r>
            <a:r>
              <a:rPr lang="zh-CN" altLang="en-US" dirty="0"/>
              <a:t>和 </a:t>
            </a:r>
            <a:r>
              <a:rPr lang="en-US" altLang="zh-CN" dirty="0"/>
              <a:t>where</a:t>
            </a:r>
            <a:r>
              <a:rPr lang="zh-CN" altLang="en-US" dirty="0"/>
              <a:t>）在两个或多个上下文中有特殊含义。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5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277F-7D23-44C3-B1E6-C3B50458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1457609"/>
            <a:ext cx="5659757" cy="3212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Literal</a:t>
            </a:r>
            <a:r>
              <a:rPr lang="zh-CN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CN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标点符号，</a:t>
            </a:r>
            <a:b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CN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操作符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FBB2DC5-225D-4B06-8FB3-857A6CDB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E6D7B5-36AA-433A-944C-84B756D48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6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04. C#基础知识</vt:lpstr>
      <vt:lpstr>句法</vt:lpstr>
      <vt:lpstr>标识符 identifier</vt:lpstr>
      <vt:lpstr>关键字 Keyword</vt:lpstr>
      <vt:lpstr>如果非得用关键字当标识符</vt:lpstr>
      <vt:lpstr>上下文关键字</vt:lpstr>
      <vt:lpstr>Literal，  标点符号， 操作符</vt:lpstr>
      <vt:lpstr>注释</vt:lpstr>
      <vt:lpstr>类型基本知识</vt:lpstr>
      <vt:lpstr>类型</vt:lpstr>
      <vt:lpstr>预定义的类型</vt:lpstr>
      <vt:lpstr>自定义类型</vt:lpstr>
      <vt:lpstr>构造函数和实例化</vt:lpstr>
      <vt:lpstr>实例成员 vs 静态成员</vt:lpstr>
      <vt:lpstr>public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2019-04-28T11:18:05Z</dcterms:created>
  <dcterms:modified xsi:type="dcterms:W3CDTF">2019-05-04T12:47:00Z</dcterms:modified>
</cp:coreProperties>
</file>